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17" r:id="rId1"/>
  </p:sldMasterIdLst>
  <p:notesMasterIdLst>
    <p:notesMasterId r:id="rId11"/>
  </p:notesMasterIdLst>
  <p:sldIdLst>
    <p:sldId id="256" r:id="rId2"/>
    <p:sldId id="259" r:id="rId3"/>
    <p:sldId id="258" r:id="rId4"/>
    <p:sldId id="267" r:id="rId5"/>
    <p:sldId id="268" r:id="rId6"/>
    <p:sldId id="262" r:id="rId7"/>
    <p:sldId id="269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C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36D539-D6DC-4FDE-AF5B-C909C122061D}" type="datetimeFigureOut">
              <a:rPr lang="en-US" smtClean="0"/>
              <a:t>3/22/2020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8E8151-EA51-43C5-8637-7277588163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924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C12-6339-4747-863A-1D1FD47E85D7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9103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5AC99-8ADE-4F2A-A7DD-6D34F7FEF9DF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436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41A94-0E94-43E9-8120-D2B9F8E3FF0C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835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7D6E3-E035-421C-A449-EED7BD6711E6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597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0D6-D39C-4E9D-A007-78A47EBEF029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756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0B77B-627A-4770-9930-C0455528DC80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017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3548C-A815-4501-B30C-559F42E04E14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67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9165-FC62-48EF-A0D8-C6F188EDF4A7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639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3290E-A12D-485B-9A62-D4BB232E310C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Vatsal Shah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581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77C0231-CBD5-4833-8B5B-0434E2E0D5C4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Vatsal Shah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446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114B4-36BB-4B17-B401-AA1CFDE60D68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06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D54B92F-6157-4B75-9EDC-38766B6B4BF9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Vatsal Shah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198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oauth.net/2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vatsalshah.in" TargetMode="External"/><Relationship Id="rId2" Type="http://schemas.openxmlformats.org/officeDocument/2006/relationships/hyperlink" Target="http://www.vatsalshah.in/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8006D-56F9-4DBF-A825-F6A733164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0"/>
            <a:ext cx="9731377" cy="1790163"/>
          </a:xfrm>
        </p:spPr>
        <p:txBody>
          <a:bodyPr>
            <a:normAutofit/>
          </a:bodyPr>
          <a:lstStyle/>
          <a:p>
            <a:r>
              <a:rPr lang="en-US" sz="6000"/>
              <a:t>Library </a:t>
            </a:r>
            <a:r>
              <a:rPr lang="en-US" sz="6000" dirty="0"/>
              <a:t>Assistant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A59E3A-0319-4214-B4A3-58DC7EAE1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009103"/>
            <a:ext cx="9250922" cy="4353059"/>
          </a:xfrm>
        </p:spPr>
        <p:txBody>
          <a:bodyPr>
            <a:normAutofit/>
          </a:bodyPr>
          <a:lstStyle/>
          <a:p>
            <a:r>
              <a:rPr lang="en-US" dirty="0"/>
              <a:t>Voice assistant for library</a:t>
            </a:r>
          </a:p>
          <a:p>
            <a:endParaRPr lang="en-US" dirty="0"/>
          </a:p>
          <a:p>
            <a:endParaRPr lang="en-US" dirty="0"/>
          </a:p>
          <a:p>
            <a:pPr algn="ctr"/>
            <a:endParaRPr lang="en-US" sz="2200" dirty="0"/>
          </a:p>
          <a:p>
            <a:pPr algn="ctr"/>
            <a:r>
              <a:rPr lang="en-US" sz="2200" dirty="0"/>
              <a:t>by: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vatsal shah</a:t>
            </a:r>
            <a:br>
              <a:rPr lang="en-US" b="1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86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F573D-7312-41E2-8C56-BF8406238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library voice assistant?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935BE-6B3F-443F-B10D-73F86AA4C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Voice control from any Google assistant compatible devices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Advanced technology for easy remote access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Attractive and optimized solution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Save time and energy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Convenient for differently abled people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5D9A6-E569-48A2-8BAB-D0509B8F1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E0CF7-F139-4516-BB9D-5EE27E37243D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FF42A-2B21-47AC-A70A-7FEA9C6FA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871A33-B49D-40A6-ADAC-3327F33D4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</p:spTree>
    <p:extLst>
      <p:ext uri="{BB962C8B-B14F-4D97-AF65-F5344CB8AC3E}">
        <p14:creationId xmlns:p14="http://schemas.microsoft.com/office/powerpoint/2010/main" val="2461730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11BA7-AB1D-4FFF-B63D-F5AEDFB00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library voice assistant helps?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A5829-0D32-4267-B96B-2B03153ED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Easy to find location/ timing of library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Locate books within seconds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Search a book by Author, Title, Publisher, Discipline, Language, etc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Check total number of books issued on your account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Conveniently renew books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Moreover, access all functionalities on the website with voice commands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Infinite possibilities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0409D-C4F9-4012-9F22-79A64070D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32EA-0638-4360-96E5-C9A7BF3482AF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C864A-FEC6-4548-AC1D-359837394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7E68B7F-DFDC-42EB-AF5C-5FEC2D25A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</p:spTree>
    <p:extLst>
      <p:ext uri="{BB962C8B-B14F-4D97-AF65-F5344CB8AC3E}">
        <p14:creationId xmlns:p14="http://schemas.microsoft.com/office/powerpoint/2010/main" val="940241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9CC35-EF3B-4DD0-B95A-EC3E28024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00" y="457168"/>
            <a:ext cx="3200400" cy="606101"/>
          </a:xfrm>
        </p:spPr>
        <p:txBody>
          <a:bodyPr/>
          <a:lstStyle/>
          <a:p>
            <a:r>
              <a:rPr lang="en-US" dirty="0"/>
              <a:t>Flow Chart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018B4-D67F-48CA-8EDE-40C23E2B0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92800-E516-4B90-A541-3FF04397A2DF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1580F-BA84-4E0D-B503-29FDCFACF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0D64E79-107E-4C27-83AF-E7995F063F08}"/>
              </a:ext>
            </a:extLst>
          </p:cNvPr>
          <p:cNvGrpSpPr/>
          <p:nvPr/>
        </p:nvGrpSpPr>
        <p:grpSpPr>
          <a:xfrm>
            <a:off x="4826000" y="211435"/>
            <a:ext cx="6908800" cy="6248350"/>
            <a:chOff x="3372874" y="535414"/>
            <a:chExt cx="4642413" cy="434557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3CFC6DF-4E19-499A-9CB0-48D2629593B0}"/>
                </a:ext>
              </a:extLst>
            </p:cNvPr>
            <p:cNvGrpSpPr/>
            <p:nvPr/>
          </p:nvGrpSpPr>
          <p:grpSpPr>
            <a:xfrm>
              <a:off x="3372874" y="535414"/>
              <a:ext cx="4642413" cy="4345570"/>
              <a:chOff x="3868174" y="221089"/>
              <a:chExt cx="4642413" cy="4345570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26C43C56-17CC-401D-9341-036C8202A72D}"/>
                  </a:ext>
                </a:extLst>
              </p:cNvPr>
              <p:cNvSpPr/>
              <p:nvPr/>
            </p:nvSpPr>
            <p:spPr>
              <a:xfrm>
                <a:off x="4668601" y="221089"/>
                <a:ext cx="1455313" cy="592429"/>
              </a:xfrm>
              <a:prstGeom prst="ellipse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Open Western Library Skill</a:t>
                </a:r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882CA0B0-48BC-467A-AF70-37FE9E95FB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91830" y="813518"/>
                <a:ext cx="0" cy="20391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Diamond 14">
                <a:extLst>
                  <a:ext uri="{FF2B5EF4-FFF2-40B4-BE49-F238E27FC236}">
                    <a16:creationId xmlns:a16="http://schemas.microsoft.com/office/drawing/2014/main" id="{9B954ADC-3CE8-4CA4-B7E4-1D737E4F3B0B}"/>
                  </a:ext>
                </a:extLst>
              </p:cNvPr>
              <p:cNvSpPr/>
              <p:nvPr/>
            </p:nvSpPr>
            <p:spPr>
              <a:xfrm>
                <a:off x="4666752" y="1017431"/>
                <a:ext cx="1457161" cy="808651"/>
              </a:xfrm>
              <a:prstGeom prst="diamond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User request – </a:t>
                </a:r>
                <a:r>
                  <a:rPr lang="en-US" sz="1200" dirty="0"/>
                  <a:t>Check AccessToken</a:t>
                </a:r>
                <a:endParaRPr lang="en-US" sz="1400" dirty="0"/>
              </a:p>
            </p:txBody>
          </p:sp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22417FAA-60CF-4867-9F7B-6140FB27E4E8}"/>
                  </a:ext>
                </a:extLst>
              </p:cNvPr>
              <p:cNvCxnSpPr>
                <a:cxnSpLocks/>
                <a:stCxn id="15" idx="1"/>
                <a:endCxn id="18" idx="0"/>
              </p:cNvCxnSpPr>
              <p:nvPr/>
            </p:nvCxnSpPr>
            <p:spPr>
              <a:xfrm rot="10800000" flipV="1">
                <a:off x="4320612" y="1421757"/>
                <a:ext cx="346140" cy="401256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nector: Elbow 16">
                <a:extLst>
                  <a:ext uri="{FF2B5EF4-FFF2-40B4-BE49-F238E27FC236}">
                    <a16:creationId xmlns:a16="http://schemas.microsoft.com/office/drawing/2014/main" id="{8EC7659A-E016-4937-AD1E-BE2D1FEB9C67}"/>
                  </a:ext>
                </a:extLst>
              </p:cNvPr>
              <p:cNvCxnSpPr>
                <a:cxnSpLocks/>
                <a:stCxn id="15" idx="3"/>
                <a:endCxn id="19" idx="0"/>
              </p:cNvCxnSpPr>
              <p:nvPr/>
            </p:nvCxnSpPr>
            <p:spPr>
              <a:xfrm>
                <a:off x="6123913" y="1421757"/>
                <a:ext cx="532016" cy="38038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A63BF36D-8347-4653-ABC8-0408197A212F}"/>
                  </a:ext>
                </a:extLst>
              </p:cNvPr>
              <p:cNvSpPr/>
              <p:nvPr/>
            </p:nvSpPr>
            <p:spPr>
              <a:xfrm>
                <a:off x="3868174" y="1823012"/>
                <a:ext cx="904875" cy="62965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Check RefreshToken time and update in DB</a:t>
                </a:r>
              </a:p>
            </p:txBody>
          </p:sp>
          <p:sp>
            <p:nvSpPr>
              <p:cNvPr id="19" name="Diamond 18">
                <a:extLst>
                  <a:ext uri="{FF2B5EF4-FFF2-40B4-BE49-F238E27FC236}">
                    <a16:creationId xmlns:a16="http://schemas.microsoft.com/office/drawing/2014/main" id="{1BC5286B-FBFE-4E1B-9F7A-DE8CD883327E}"/>
                  </a:ext>
                </a:extLst>
              </p:cNvPr>
              <p:cNvSpPr/>
              <p:nvPr/>
            </p:nvSpPr>
            <p:spPr>
              <a:xfrm>
                <a:off x="5797991" y="1802146"/>
                <a:ext cx="1715875" cy="1132896"/>
              </a:xfrm>
              <a:prstGeom prst="diamond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Redirect to login page of University</a:t>
                </a:r>
              </a:p>
            </p:txBody>
          </p:sp>
          <p:cxnSp>
            <p:nvCxnSpPr>
              <p:cNvPr id="20" name="Connector: Elbow 19">
                <a:extLst>
                  <a:ext uri="{FF2B5EF4-FFF2-40B4-BE49-F238E27FC236}">
                    <a16:creationId xmlns:a16="http://schemas.microsoft.com/office/drawing/2014/main" id="{E66F71FA-733E-4B28-B31B-5DB983DCF6B2}"/>
                  </a:ext>
                </a:extLst>
              </p:cNvPr>
              <p:cNvCxnSpPr>
                <a:cxnSpLocks/>
                <a:stCxn id="19" idx="3"/>
              </p:cNvCxnSpPr>
              <p:nvPr/>
            </p:nvCxnSpPr>
            <p:spPr>
              <a:xfrm>
                <a:off x="7513866" y="2368594"/>
                <a:ext cx="449034" cy="441281"/>
              </a:xfrm>
              <a:prstGeom prst="bentConnector3">
                <a:avLst>
                  <a:gd name="adj1" fmla="val 99756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nector: Elbow 20">
                <a:extLst>
                  <a:ext uri="{FF2B5EF4-FFF2-40B4-BE49-F238E27FC236}">
                    <a16:creationId xmlns:a16="http://schemas.microsoft.com/office/drawing/2014/main" id="{D67D40ED-3AFC-4D3F-9511-C3B481CF7808}"/>
                  </a:ext>
                </a:extLst>
              </p:cNvPr>
              <p:cNvCxnSpPr>
                <a:cxnSpLocks/>
                <a:stCxn id="19" idx="1"/>
              </p:cNvCxnSpPr>
              <p:nvPr/>
            </p:nvCxnSpPr>
            <p:spPr>
              <a:xfrm rot="10800000" flipV="1">
                <a:off x="5391835" y="2368594"/>
                <a:ext cx="406157" cy="441280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651E4138-1C95-4B01-8DC0-904CD4B21857}"/>
                  </a:ext>
                </a:extLst>
              </p:cNvPr>
              <p:cNvSpPr/>
              <p:nvPr/>
            </p:nvSpPr>
            <p:spPr>
              <a:xfrm>
                <a:off x="4844142" y="2809875"/>
                <a:ext cx="1095375" cy="721216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Create New Entry in DB with AccessToken and RefreshToken</a:t>
                </a:r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76291A60-E310-4337-AD1B-6B2735696F39}"/>
                  </a:ext>
                </a:extLst>
              </p:cNvPr>
              <p:cNvSpPr/>
              <p:nvPr/>
            </p:nvSpPr>
            <p:spPr>
              <a:xfrm>
                <a:off x="7415212" y="2809875"/>
                <a:ext cx="1095375" cy="721216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Skill not link with user</a:t>
                </a:r>
              </a:p>
            </p:txBody>
          </p: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5F5AD753-ED45-4431-A4FB-C3B91E88F9E8}"/>
                  </a:ext>
                </a:extLst>
              </p:cNvPr>
              <p:cNvCxnSpPr>
                <a:stCxn id="23" idx="2"/>
              </p:cNvCxnSpPr>
              <p:nvPr/>
            </p:nvCxnSpPr>
            <p:spPr>
              <a:xfrm flipH="1">
                <a:off x="7962899" y="3531091"/>
                <a:ext cx="1" cy="43130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0C36BA9-C902-4237-8E85-C084A0188D43}"/>
                  </a:ext>
                </a:extLst>
              </p:cNvPr>
              <p:cNvSpPr/>
              <p:nvPr/>
            </p:nvSpPr>
            <p:spPr>
              <a:xfrm>
                <a:off x="7464538" y="3970583"/>
                <a:ext cx="996721" cy="596076"/>
              </a:xfrm>
              <a:prstGeom prst="ellipse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End</a:t>
                </a:r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BD16351C-9310-4F27-BEDC-095CF680CF0E}"/>
                  </a:ext>
                </a:extLst>
              </p:cNvPr>
              <p:cNvSpPr/>
              <p:nvPr/>
            </p:nvSpPr>
            <p:spPr>
              <a:xfrm>
                <a:off x="3981450" y="3800475"/>
                <a:ext cx="1455303" cy="596076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Welcome Prompt for User</a:t>
                </a:r>
              </a:p>
            </p:txBody>
          </p: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A13DFDAE-16AB-4E3A-9C4C-FF2EFD5C0F64}"/>
                  </a:ext>
                </a:extLst>
              </p:cNvPr>
              <p:cNvCxnSpPr/>
              <p:nvPr/>
            </p:nvCxnSpPr>
            <p:spPr>
              <a:xfrm>
                <a:off x="5181600" y="3531091"/>
                <a:ext cx="0" cy="2693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F6CEDB4F-55C5-4120-921D-0C427629211F}"/>
                  </a:ext>
                </a:extLst>
              </p:cNvPr>
              <p:cNvCxnSpPr>
                <a:cxnSpLocks/>
                <a:stCxn id="18" idx="2"/>
              </p:cNvCxnSpPr>
              <p:nvPr/>
            </p:nvCxnSpPr>
            <p:spPr>
              <a:xfrm>
                <a:off x="4320612" y="2452672"/>
                <a:ext cx="0" cy="133989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D8E4FFB-DACB-4811-A7BE-6DAE710DB361}"/>
                </a:ext>
              </a:extLst>
            </p:cNvPr>
            <p:cNvSpPr/>
            <p:nvPr/>
          </p:nvSpPr>
          <p:spPr>
            <a:xfrm>
              <a:off x="3825312" y="1372405"/>
              <a:ext cx="428625" cy="27931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Yes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7E36E4A-63EF-4D31-9E0C-00636810E02B}"/>
                </a:ext>
              </a:extLst>
            </p:cNvPr>
            <p:cNvSpPr/>
            <p:nvPr/>
          </p:nvSpPr>
          <p:spPr>
            <a:xfrm>
              <a:off x="5747485" y="1402847"/>
              <a:ext cx="428625" cy="25717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No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65D1F1-D5FC-49FF-806C-54DAD0A6ED94}"/>
                </a:ext>
              </a:extLst>
            </p:cNvPr>
            <p:cNvSpPr/>
            <p:nvPr/>
          </p:nvSpPr>
          <p:spPr>
            <a:xfrm>
              <a:off x="4883806" y="2344320"/>
              <a:ext cx="428625" cy="27931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Yes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C179669-899F-4A37-9183-07867FEDCED0}"/>
                </a:ext>
              </a:extLst>
            </p:cNvPr>
            <p:cNvSpPr/>
            <p:nvPr/>
          </p:nvSpPr>
          <p:spPr>
            <a:xfrm>
              <a:off x="7039592" y="2355041"/>
              <a:ext cx="428625" cy="25717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No</a:t>
              </a:r>
            </a:p>
          </p:txBody>
        </p:sp>
      </p:grpSp>
      <p:sp>
        <p:nvSpPr>
          <p:cNvPr id="29" name="Footer Placeholder 28">
            <a:extLst>
              <a:ext uri="{FF2B5EF4-FFF2-40B4-BE49-F238E27FC236}">
                <a16:creationId xmlns:a16="http://schemas.microsoft.com/office/drawing/2014/main" id="{17A6F303-58F8-4A8F-AAC8-64B67F5EE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</p:spTree>
    <p:extLst>
      <p:ext uri="{BB962C8B-B14F-4D97-AF65-F5344CB8AC3E}">
        <p14:creationId xmlns:p14="http://schemas.microsoft.com/office/powerpoint/2010/main" val="439767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66C92-B9FA-45BF-B143-779700772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512" y="508692"/>
            <a:ext cx="3200400" cy="751841"/>
          </a:xfrm>
        </p:spPr>
        <p:txBody>
          <a:bodyPr/>
          <a:lstStyle/>
          <a:p>
            <a:r>
              <a:rPr lang="en-US" dirty="0"/>
              <a:t>Skill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F4F33-A226-4B29-9E93-CE04B8B78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4D9BB6-81A2-4F9F-AFC4-72750C2037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1422400"/>
            <a:ext cx="3200400" cy="488280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Skill page as shows in any devices (Phone, Tablet)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Screenshot captured from my android device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3920D0-947E-4094-AA69-E43416271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B4F13-E425-4D75-B103-A21C0B7E9272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501BB-167A-4C4A-B747-A5B2D86B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AE61B1-C439-4E4D-8712-7F98A49C7F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6"/>
          <a:stretch/>
        </p:blipFill>
        <p:spPr>
          <a:xfrm>
            <a:off x="8470901" y="273050"/>
            <a:ext cx="3557985" cy="64035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32E34C-7B4B-45DE-9B41-A66EF7B57C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-285"/>
          <a:stretch/>
        </p:blipFill>
        <p:spPr>
          <a:xfrm>
            <a:off x="4661494" y="273050"/>
            <a:ext cx="3557985" cy="64035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41D644-32A8-4E39-BDF6-2882EFFEA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</p:spTree>
    <p:extLst>
      <p:ext uri="{BB962C8B-B14F-4D97-AF65-F5344CB8AC3E}">
        <p14:creationId xmlns:p14="http://schemas.microsoft.com/office/powerpoint/2010/main" val="2110950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0C8B5-1460-429C-BEF4-7847D9E83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7514"/>
            <a:ext cx="9905998" cy="1478570"/>
          </a:xfrm>
        </p:spPr>
        <p:txBody>
          <a:bodyPr/>
          <a:lstStyle/>
          <a:p>
            <a:r>
              <a:rPr lang="en-US" dirty="0"/>
              <a:t>Implementation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AF44-BC10-4310-8A86-7F8309F92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94956"/>
            <a:ext cx="9905999" cy="447595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Implement OAuth2.0 Server to store Users details, authorization code, access token and expired datetime. (OAuth2.0 is necessary to use with google assistant)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On Server-side node.js and database as Sqlite3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Tables as: users, oauth_authorize, oauth_client, oauth_referesh_token, oauth_token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More info on OAuth2.0: </a:t>
            </a:r>
            <a:r>
              <a:rPr lang="en-US" dirty="0">
                <a:hlinkClick r:id="rId2"/>
              </a:rPr>
              <a:t>https://oauth.net/2/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Deploy/install my Node server on western server. (Requirement: Linux system)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8BC6A1B-A1BF-4E2A-B682-501BA9312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E335-595F-4F7D-B261-FEE046D026FF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14D55B-BDBC-4E35-915F-2BFFB628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BD03152-1C39-455D-8AE7-EC7126FD1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</p:spTree>
    <p:extLst>
      <p:ext uri="{BB962C8B-B14F-4D97-AF65-F5344CB8AC3E}">
        <p14:creationId xmlns:p14="http://schemas.microsoft.com/office/powerpoint/2010/main" val="1390639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69BD8-7990-423B-BB66-C740B483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929641"/>
          </a:xfrm>
        </p:spPr>
        <p:txBody>
          <a:bodyPr/>
          <a:lstStyle/>
          <a:p>
            <a:r>
              <a:rPr lang="en-US" dirty="0"/>
              <a:t>Demo Video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91228-9EEB-4C05-9463-F97103632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1670857"/>
            <a:ext cx="3200400" cy="4788927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Video is captured from my android device. </a:t>
            </a:r>
          </a:p>
          <a:p>
            <a:r>
              <a:rPr lang="en-US" sz="1800" dirty="0"/>
              <a:t>(Audio is unavailable)</a:t>
            </a:r>
          </a:p>
          <a:p>
            <a:r>
              <a:rPr lang="en-US" sz="1800" b="1" dirty="0"/>
              <a:t>Sample Phrases:</a:t>
            </a:r>
          </a:p>
          <a:p>
            <a:pPr marL="342900" indent="-342900">
              <a:buAutoNum type="arabicPeriod"/>
            </a:pPr>
            <a:r>
              <a:rPr lang="en-US" sz="1800" dirty="0"/>
              <a:t>Find Book</a:t>
            </a:r>
          </a:p>
          <a:p>
            <a:pPr marL="342900" indent="-342900">
              <a:buAutoNum type="arabicPeriod"/>
            </a:pPr>
            <a:r>
              <a:rPr lang="en-US" sz="1800" dirty="0"/>
              <a:t>Find “Data Analytics Book”</a:t>
            </a:r>
          </a:p>
          <a:p>
            <a:pPr marL="342900" indent="-342900">
              <a:buAutoNum type="arabicPeriod"/>
            </a:pPr>
            <a:r>
              <a:rPr lang="en-US" sz="1800" dirty="0"/>
              <a:t>Is Taylor Library open today?</a:t>
            </a:r>
          </a:p>
          <a:p>
            <a:pPr marL="342900" indent="-342900">
              <a:buAutoNum type="arabicPeriod"/>
            </a:pPr>
            <a:r>
              <a:rPr lang="en-US" sz="1800" dirty="0"/>
              <a:t>Which library will be open tomorrow at 5:00 pm?</a:t>
            </a:r>
          </a:p>
          <a:p>
            <a:pPr marL="342900" indent="-342900">
              <a:buAutoNum type="arabicPeriod"/>
            </a:pPr>
            <a:r>
              <a:rPr lang="en-US" sz="1800" dirty="0"/>
              <a:t>How many books are issued in my account?</a:t>
            </a:r>
          </a:p>
          <a:p>
            <a:pPr marL="342900" indent="-342900">
              <a:buAutoNum type="arabicPeriod"/>
            </a:pPr>
            <a:r>
              <a:rPr lang="en-US" sz="1800" dirty="0"/>
              <a:t>Is there any book available by Author Mr. XYZ.</a:t>
            </a:r>
          </a:p>
          <a:p>
            <a:pPr marL="342900" indent="-342900">
              <a:buAutoNum type="arabicPeriod"/>
            </a:pPr>
            <a:r>
              <a:rPr lang="en-US" sz="1800" dirty="0"/>
              <a:t>Find location of Taylor Library.</a:t>
            </a:r>
          </a:p>
          <a:p>
            <a:pPr marL="342900" indent="-342900">
              <a:buAutoNum type="arabicPeriod"/>
            </a:pPr>
            <a:endParaRPr lang="en-US" sz="1800" dirty="0"/>
          </a:p>
          <a:p>
            <a:endParaRPr lang="en-US" sz="18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BB389-6A60-4DCD-8C6D-EFFC845C0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C0231-CBD5-4833-8B5B-0434E2E0D5C4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C4AA03-C3AE-4AC4-8677-71B545C6F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49347A-127C-479B-AD7D-F1513977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8" name="mobizen_20180910_231547">
            <a:hlinkClick r:id="" action="ppaction://media"/>
            <a:extLst>
              <a:ext uri="{FF2B5EF4-FFF2-40B4-BE49-F238E27FC236}">
                <a16:creationId xmlns:a16="http://schemas.microsoft.com/office/drawing/2014/main" id="{CC8E3634-190F-4409-80AA-2DB2FB98678F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4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68280" y="241300"/>
            <a:ext cx="3883819" cy="6400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0885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1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8F1FF-7096-442C-83D0-D10BD8EF8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78214"/>
            <a:ext cx="10058400" cy="1450757"/>
          </a:xfrm>
        </p:spPr>
        <p:txBody>
          <a:bodyPr/>
          <a:lstStyle/>
          <a:p>
            <a:r>
              <a:rPr lang="en-US" dirty="0"/>
              <a:t>Requirement from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AAC14-B6BA-444C-A3B5-F4CCD4831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90700"/>
            <a:ext cx="9905999" cy="400050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Provide APIs as below: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Authenticate User with western credentials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Details of all library name, timing and location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Search book with title, author, same as on website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DAC15-6ECF-4D36-BD2C-4816711D8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B6BF4-D672-4247-8C4E-45F474FF6EEB}" type="datetime1">
              <a:rPr lang="en-US" smtClean="0"/>
              <a:t>3/22/2020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E7BF74-44E2-49DB-A5C3-CEC71AC61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1B74D4-A569-4DE2-B693-8C801DA42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</p:spTree>
    <p:extLst>
      <p:ext uri="{BB962C8B-B14F-4D97-AF65-F5344CB8AC3E}">
        <p14:creationId xmlns:p14="http://schemas.microsoft.com/office/powerpoint/2010/main" val="2463261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75B57-F71D-403B-92BA-82E25AD5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711200"/>
            <a:ext cx="9905998" cy="101600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882407-E8F7-4448-ADD0-D897152AC8BC}"/>
              </a:ext>
            </a:extLst>
          </p:cNvPr>
          <p:cNvSpPr/>
          <p:nvPr/>
        </p:nvSpPr>
        <p:spPr>
          <a:xfrm>
            <a:off x="2921000" y="2228671"/>
            <a:ext cx="6096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800" b="1" dirty="0"/>
              <a:t>Contact details:</a:t>
            </a:r>
          </a:p>
          <a:p>
            <a:endParaRPr lang="en-US" sz="2000" dirty="0"/>
          </a:p>
          <a:p>
            <a:r>
              <a:rPr lang="en-US" sz="2000" dirty="0"/>
              <a:t>Website		: </a:t>
            </a:r>
            <a:r>
              <a:rPr lang="en-US" sz="2000" dirty="0">
                <a:hlinkClick r:id="rId2"/>
              </a:rPr>
              <a:t>http://www.vatsalshah.in</a:t>
            </a:r>
            <a:endParaRPr lang="en-US" sz="2000" dirty="0"/>
          </a:p>
          <a:p>
            <a:r>
              <a:rPr lang="en-US" sz="2000" dirty="0"/>
              <a:t>Contact No	: (647) 467-2210</a:t>
            </a:r>
          </a:p>
          <a:p>
            <a:r>
              <a:rPr lang="en-US" sz="2000" dirty="0"/>
              <a:t>Email ID		: </a:t>
            </a:r>
            <a:r>
              <a:rPr lang="en-US" sz="2000" dirty="0">
                <a:hlinkClick r:id="rId3"/>
              </a:rPr>
              <a:t>info@vatsalshah.in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9C2F75-5837-4030-A814-AF8E5370A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Vatsal Shah</a:t>
            </a:r>
          </a:p>
        </p:txBody>
      </p:sp>
    </p:spTree>
    <p:extLst>
      <p:ext uri="{BB962C8B-B14F-4D97-AF65-F5344CB8AC3E}">
        <p14:creationId xmlns:p14="http://schemas.microsoft.com/office/powerpoint/2010/main" val="188200160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453</TotalTime>
  <Words>423</Words>
  <Application>Microsoft Office PowerPoint</Application>
  <PresentationFormat>Widescreen</PresentationFormat>
  <Paragraphs>87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Retrospect</vt:lpstr>
      <vt:lpstr>Library Assistant </vt:lpstr>
      <vt:lpstr>Why library voice assistant?</vt:lpstr>
      <vt:lpstr>How library voice assistant helps?</vt:lpstr>
      <vt:lpstr>Flow Chart</vt:lpstr>
      <vt:lpstr>Skill page</vt:lpstr>
      <vt:lpstr>Implementation </vt:lpstr>
      <vt:lpstr>Demo Video</vt:lpstr>
      <vt:lpstr>Requirement from Library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Western Library Assistant</dc:title>
  <dc:creator>vatsal shah</dc:creator>
  <cp:lastModifiedBy>Vatsal Shah</cp:lastModifiedBy>
  <cp:revision>145</cp:revision>
  <dcterms:created xsi:type="dcterms:W3CDTF">2018-09-10T21:55:41Z</dcterms:created>
  <dcterms:modified xsi:type="dcterms:W3CDTF">2020-03-22T05:27:51Z</dcterms:modified>
</cp:coreProperties>
</file>

<file path=docProps/thumbnail.jpeg>
</file>